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C36BD1B-B25C-43CC-875A-BD9F0F3E1C03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1770EB1-4F89-4BB0-AE66-53D233F86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D1B-B25C-43CC-875A-BD9F0F3E1C03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0EB1-4F89-4BB0-AE66-53D233F86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D1B-B25C-43CC-875A-BD9F0F3E1C03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0EB1-4F89-4BB0-AE66-53D233F86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D1B-B25C-43CC-875A-BD9F0F3E1C03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0EB1-4F89-4BB0-AE66-53D233F86FE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D1B-B25C-43CC-875A-BD9F0F3E1C03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0EB1-4F89-4BB0-AE66-53D233F86FE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D1B-B25C-43CC-875A-BD9F0F3E1C03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0EB1-4F89-4BB0-AE66-53D233F86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D1B-B25C-43CC-875A-BD9F0F3E1C03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0EB1-4F89-4BB0-AE66-53D233F86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C36BD1B-B25C-43CC-875A-BD9F0F3E1C03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1770EB1-4F89-4BB0-AE66-53D233F86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C36BD1B-B25C-43CC-875A-BD9F0F3E1C03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1770EB1-4F89-4BB0-AE66-53D233F86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D1B-B25C-43CC-875A-BD9F0F3E1C03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0EB1-4F89-4BB0-AE66-53D233F86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D1B-B25C-43CC-875A-BD9F0F3E1C03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0EB1-4F89-4BB0-AE66-53D233F86F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C36BD1B-B25C-43CC-875A-BD9F0F3E1C03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1770EB1-4F89-4BB0-AE66-53D233F86FE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иль\Desktop\777\den_pobedy_str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588" y="-4572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008" y="-99392"/>
            <a:ext cx="4672608" cy="12954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История войны в моей семье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5805264"/>
            <a:ext cx="6400800" cy="7620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Выполнила: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Хазеева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Ралина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4А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Учитель: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Галеева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Н.В.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85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-60000">
            <a:off x="1056461" y="1007345"/>
            <a:ext cx="3063240" cy="1499616"/>
          </a:xfrm>
        </p:spPr>
        <p:txBody>
          <a:bodyPr/>
          <a:lstStyle/>
          <a:p>
            <a:r>
              <a:rPr lang="ru-RU" dirty="0" smtClean="0"/>
              <a:t>Мой прадедушка…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rot="-60000">
            <a:off x="1170618" y="2909824"/>
            <a:ext cx="3044952" cy="2103120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 smtClean="0"/>
              <a:t>Моего прадедушку зовут </a:t>
            </a:r>
            <a:r>
              <a:rPr lang="ru-RU" dirty="0" err="1" smtClean="0"/>
              <a:t>Гараев</a:t>
            </a:r>
            <a:r>
              <a:rPr lang="ru-RU" dirty="0" smtClean="0"/>
              <a:t> Мансур </a:t>
            </a:r>
            <a:r>
              <a:rPr lang="ru-RU" dirty="0" err="1" smtClean="0"/>
              <a:t>Габдуллазянович</a:t>
            </a:r>
            <a:r>
              <a:rPr lang="ru-RU" dirty="0" smtClean="0"/>
              <a:t>. Он родился 14.09.1926 г. Он живет в Камско-</a:t>
            </a:r>
            <a:r>
              <a:rPr lang="ru-RU" dirty="0" err="1" smtClean="0"/>
              <a:t>Устьинском</a:t>
            </a:r>
            <a:r>
              <a:rPr lang="ru-RU" dirty="0" smtClean="0"/>
              <a:t> районе, дер. </a:t>
            </a:r>
            <a:r>
              <a:rPr lang="ru-RU" dirty="0" err="1" smtClean="0"/>
              <a:t>Караталга</a:t>
            </a:r>
            <a:r>
              <a:rPr lang="ru-RU" dirty="0" smtClean="0"/>
              <a:t>. Когда я приезжаю к нему в гости, он рассказывает мне о своей жизни.</a:t>
            </a:r>
            <a:endParaRPr lang="ru-RU" dirty="0"/>
          </a:p>
        </p:txBody>
      </p:sp>
      <p:pic>
        <p:nvPicPr>
          <p:cNvPr id="5122" name="Picture 2" descr="C:\Users\Раиль\Desktop\jlSzYexITl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r="9899"/>
          <a:stretch>
            <a:fillRect/>
          </a:stretch>
        </p:blipFill>
        <p:spPr bwMode="auto">
          <a:xfrm>
            <a:off x="4853123" y="1076293"/>
            <a:ext cx="2960804" cy="461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88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-60000">
            <a:off x="1045663" y="1007440"/>
            <a:ext cx="3063240" cy="2621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rot="-60000">
            <a:off x="1122205" y="1630023"/>
            <a:ext cx="3044952" cy="3424552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 smtClean="0"/>
              <a:t>На войну был призван в 1943 г., в 17 лет. Служил в артиллерийских войсках. Ему приходилось носить тяжелые снаряды. Он начинал служить рядовым солдатом. К концу войны ему присвоили звание сержанта. Во время боевых действий мой прадед был контужен, из-за чего частично потерял слух. К концу войны он дошел до Берлина. За боевые заслуги он награжден орденами и медалями.</a:t>
            </a:r>
            <a:endParaRPr lang="ru-RU" dirty="0"/>
          </a:p>
        </p:txBody>
      </p:sp>
      <p:pic>
        <p:nvPicPr>
          <p:cNvPr id="6146" name="Picture 2" descr="C:\Users\Раиль\Desktop\qNZWNTdqIZQ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r="9899"/>
          <a:stretch>
            <a:fillRect/>
          </a:stretch>
        </p:blipFill>
        <p:spPr bwMode="auto">
          <a:xfrm>
            <a:off x="4898615" y="1207272"/>
            <a:ext cx="2913863" cy="453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32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-60000">
            <a:off x="1043789" y="1007455"/>
            <a:ext cx="3063240" cy="4744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rot="-60000">
            <a:off x="1133737" y="1295171"/>
            <a:ext cx="3044952" cy="210312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 smtClean="0"/>
              <a:t>Моему прадедушке сейчас 88 лет. Они с прабабушкой вместе уже 63 года, у них была бриллиантовая свадьба. На данный момент у них 4 детей, 9 внуков и 8 правнуков.</a:t>
            </a:r>
          </a:p>
          <a:p>
            <a:pPr algn="l"/>
            <a:r>
              <a:rPr lang="ru-RU" dirty="0"/>
              <a:t> </a:t>
            </a:r>
            <a:r>
              <a:rPr lang="ru-RU" dirty="0" smtClean="0"/>
              <a:t>Я люблю своих прадедушку и прабабушку и очень горжусь ими.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0" r="25940"/>
          <a:stretch>
            <a:fillRect/>
          </a:stretch>
        </p:blipFill>
        <p:spPr bwMode="auto">
          <a:xfrm>
            <a:off x="4572000" y="1196752"/>
            <a:ext cx="3314377" cy="453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864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Раиль\Desktop\777\9_ma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381000"/>
            <a:ext cx="80899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98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69</TotalTime>
  <Words>171</Words>
  <Application>Microsoft Office PowerPoint</Application>
  <PresentationFormat>Экран (4:3)</PresentationFormat>
  <Paragraphs>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Кнопка</vt:lpstr>
      <vt:lpstr>История войны в моей семье</vt:lpstr>
      <vt:lpstr>Мой прадедушка…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войны в моей семье</dc:title>
  <dc:creator>Раиль</dc:creator>
  <cp:lastModifiedBy>Раиль</cp:lastModifiedBy>
  <cp:revision>5</cp:revision>
  <dcterms:created xsi:type="dcterms:W3CDTF">2014-12-10T18:07:59Z</dcterms:created>
  <dcterms:modified xsi:type="dcterms:W3CDTF">2014-12-10T19:17:32Z</dcterms:modified>
</cp:coreProperties>
</file>